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7"/>
  </p:notesMasterIdLst>
  <p:handoutMasterIdLst>
    <p:handoutMasterId r:id="rId8"/>
  </p:handout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280"/>
    <a:srgbClr val="6C3C82"/>
    <a:srgbClr val="183883"/>
    <a:srgbClr val="00EBE7"/>
    <a:srgbClr val="EA006A"/>
    <a:srgbClr val="FFC800"/>
    <a:srgbClr val="7418D6"/>
    <a:srgbClr val="7791C8"/>
    <a:srgbClr val="EE86A8"/>
    <a:srgbClr val="709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FA91CC-C2AB-4B1A-84E3-C452C378A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EE6F0AA-6452-4330-AB6A-5F15302EC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DD6F2-AADB-4862-A06E-17E7D0C90075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0AACCD-3075-44AD-B36C-3744EE3CC5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56B056-7D28-4C8E-BACC-4C9379697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E36B-0BDA-4D17-AEAF-AD780356E9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85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ABB36-C241-4DF2-89DA-1C59F7400565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098EF-B1A7-499A-A74A-1A0639636C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93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377D478-9D3C-4000-8C0A-927D2C466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885" cy="6858000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AB62FA7F-D294-4A0A-9FD9-5EC542B41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5769" y="1703172"/>
            <a:ext cx="7371971" cy="888872"/>
          </a:xfrm>
        </p:spPr>
        <p:txBody>
          <a:bodyPr anchor="t">
            <a:normAutofit/>
          </a:bodyPr>
          <a:lstStyle>
            <a:lvl1pPr algn="ctr" latinLnBrk="0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Title of the Presentation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F6CBEC-EAD2-4513-B95E-EA80496F7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4076" y="4465307"/>
            <a:ext cx="5395356" cy="471806"/>
          </a:xfrm>
        </p:spPr>
        <p:txBody>
          <a:bodyPr>
            <a:noAutofit/>
          </a:bodyPr>
          <a:lstStyle>
            <a:lvl1pPr marL="0" indent="0" algn="ctr" latinLnBrk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Speaker’s Name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C04ECB-30E6-4C8B-BF6B-CA300465E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5773" y="5181600"/>
            <a:ext cx="4271962" cy="492693"/>
          </a:xfrm>
        </p:spPr>
        <p:txBody>
          <a:bodyPr/>
          <a:lstStyle>
            <a:lvl1pPr marL="0" indent="0" algn="ctr" latinLnBrk="0">
              <a:buNone/>
              <a:defRPr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i="1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80291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8BF85A5-F406-4BA0-9415-F675ABDE3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885" cy="6858000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AB62FA7F-D294-4A0A-9FD9-5EC542B41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23" y="2626681"/>
            <a:ext cx="7774461" cy="888872"/>
          </a:xfrm>
        </p:spPr>
        <p:txBody>
          <a:bodyPr anchor="t">
            <a:normAutofit/>
          </a:bodyPr>
          <a:lstStyle>
            <a:lvl1pPr algn="ctr" latinLnBrk="0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Title of the chapter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F6CBEC-EAD2-4513-B95E-EA80496F7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4076" y="3961782"/>
            <a:ext cx="5395356" cy="471806"/>
          </a:xfrm>
        </p:spPr>
        <p:txBody>
          <a:bodyPr>
            <a:noAutofit/>
          </a:bodyPr>
          <a:lstStyle>
            <a:lvl1pPr marL="0" indent="0" algn="ctr" latinLnBrk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Subtitle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3430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BBAD8F7-2F71-4783-AEA4-A046BDE7C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885" cy="68580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033AB3-A200-4137-8BB8-7CC1703C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3" y="6330950"/>
            <a:ext cx="2743200" cy="365125"/>
          </a:xfrm>
        </p:spPr>
        <p:txBody>
          <a:bodyPr/>
          <a:lstStyle/>
          <a:p>
            <a:fld id="{5952F082-2814-4DEB-95A8-FA78D2F4E247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F3894A-974B-439A-8CE2-12FDF9662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151" y="1079382"/>
            <a:ext cx="5184576" cy="380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latinLnBrk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ko-KR" dirty="0"/>
              <a:t>Click here to enter Title of the slide</a:t>
            </a:r>
            <a:endParaRPr lang="aa-ET" altLang="ko-KR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F240699-9EE9-4298-B11B-B0BF0BCF8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51" y="1580158"/>
            <a:ext cx="6384504" cy="3586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latinLnBrk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enter Subtitle of the slide </a:t>
            </a:r>
            <a:endParaRPr lang="aa-ET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8414BE1-69A9-4539-BBBA-2665FEE13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151" y="2059585"/>
            <a:ext cx="11682884" cy="41762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Insert body text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28662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38AB077F-5E5A-4B26-8770-8DC17A0F9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885" cy="6858000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BF3894A-974B-439A-8CE2-12FDF9662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151" y="1079382"/>
            <a:ext cx="5184576" cy="380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latinLnBrk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Conflict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Interest</a:t>
            </a:r>
            <a:endParaRPr lang="aa-ET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F240699-9EE9-4298-B11B-B0BF0BCF8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151" y="1580158"/>
            <a:ext cx="6384504" cy="3586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latinLnBrk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enter Subtitle of the slide </a:t>
            </a:r>
            <a:endParaRPr lang="aa-ET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8414BE1-69A9-4539-BBBA-2665FEE13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151" y="2059585"/>
            <a:ext cx="11682884" cy="41762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here to Insert body text </a:t>
            </a:r>
            <a:endParaRPr lang="aa-ET" dirty="0"/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id="{06C0B78E-AE07-4702-9A3A-642C3EFF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3" y="6330950"/>
            <a:ext cx="2743200" cy="365125"/>
          </a:xfrm>
        </p:spPr>
        <p:txBody>
          <a:bodyPr/>
          <a:lstStyle>
            <a:lvl1pPr latinLnBrk="0">
              <a:defRPr/>
            </a:lvl1pPr>
          </a:lstStyle>
          <a:p>
            <a:fld id="{5952F082-2814-4DEB-95A8-FA78D2F4E24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273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608BEFA-6860-4746-B81A-D29B416F8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885" cy="6858000"/>
          </a:xfrm>
          <a:prstGeom prst="rect">
            <a:avLst/>
          </a:prstGeom>
        </p:spPr>
      </p:pic>
      <p:sp>
        <p:nvSpPr>
          <p:cNvPr id="16" name="제목 10">
            <a:extLst>
              <a:ext uri="{FF2B5EF4-FFF2-40B4-BE49-F238E27FC236}">
                <a16:creationId xmlns:a16="http://schemas.microsoft.com/office/drawing/2014/main" id="{AB62FA7F-D294-4A0A-9FD9-5EC542B41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81" y="2392693"/>
            <a:ext cx="8959619" cy="837725"/>
          </a:xfrm>
        </p:spPr>
        <p:txBody>
          <a:bodyPr>
            <a:normAutofit/>
          </a:bodyPr>
          <a:lstStyle>
            <a:lvl1pPr algn="l" latinLnBrk="0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Contacts</a:t>
            </a:r>
            <a:endParaRPr lang="ko-KR" altLang="en-US" dirty="0"/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9AF6CBEC-EAD2-4513-B95E-EA80496F7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946" y="3429000"/>
            <a:ext cx="8932554" cy="635000"/>
          </a:xfrm>
        </p:spPr>
        <p:txBody>
          <a:bodyPr>
            <a:noAutofit/>
          </a:bodyPr>
          <a:lstStyle>
            <a:lvl1pPr marL="0" indent="0" algn="l" latinLnBrk="0">
              <a:buNone/>
              <a:defRPr sz="22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0513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1BB0E99-D1D7-40D9-B21C-EC06FC29D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1BB0E99-D1D7-40D9-B21C-EC06FC29D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3409D53-1922-4870-9946-19A27DE3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152AF5-BA90-4D63-BCB1-2053B3DCF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B6E65E-9070-4BF6-BADF-6A824EC92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77A95B-BA23-44F7-902B-C99A41B2A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0F058B-9B3A-4BFC-AE24-C58FBB038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F082-2814-4DEB-95A8-FA78D2F4E2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8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0" r:id="rId5"/>
    <p:sldLayoutId id="2147483672" r:id="rId6"/>
    <p:sldLayoutId id="2147483673" r:id="rId7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1FA87D9-8F5A-40A2-912B-6DB18B21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3930309C-2D44-4448-9942-605C57365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71DCC39-7CC6-4FBA-9F70-B05FD66BF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36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EEB0A9A-8180-45FD-8C79-5395F62D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412FF1FA-208B-47DD-B173-D68946ECF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18EBB0-1BBF-460B-B0C0-03B99669BC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5952F082-2814-4DEB-95A8-FA78D2F4E247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63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66AB957-61C2-4D02-AD4B-FBB58B91D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03A2BC-2F0C-4903-9ED7-BF892F3C5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2C33F4-5417-4C15-B605-23E8E4134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829CB6A-A6EB-47F4-9E94-E066980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F082-2814-4DEB-95A8-FA78D2F4E247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00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95848C4-9E7A-4B5C-ADB8-227171013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59418D-817B-4AB5-97A3-D055071BD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8EA898-42B6-4930-8DC6-5ABBDC8868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6FD4956D-38DA-4022-B46D-2084F597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F082-2814-4DEB-95A8-FA78D2F4E247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522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9C5B591-5BA7-4F6C-94B6-09725613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05284E0-ED21-4A2C-B3F0-F7F351A0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865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</Words>
  <Application>Microsoft Office PowerPoint</Application>
  <PresentationFormat>와이드스크린</PresentationFormat>
  <Paragraphs>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Arial Narrow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다경 이</cp:lastModifiedBy>
  <cp:revision>54</cp:revision>
  <dcterms:created xsi:type="dcterms:W3CDTF">2020-07-22T05:10:54Z</dcterms:created>
  <dcterms:modified xsi:type="dcterms:W3CDTF">2025-02-19T05:51:30Z</dcterms:modified>
</cp:coreProperties>
</file>